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3D4BC-0CD2-45E9-98D6-5161E8B1645C}" type="datetimeFigureOut">
              <a:rPr lang="en-GB" smtClean="0"/>
              <a:t>18/07/2014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2C748A-2E4E-420B-BC31-93D798BF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36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C748A-2E4E-420B-BC31-93D798BFD36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740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4895F-955F-44E9-99FF-AA29F1A581DF}" type="datetimeFigureOut">
              <a:rPr lang="en-GB" smtClean="0"/>
              <a:t>18/07/2014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D78C7-0527-4E4D-AD45-714677248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326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4895F-955F-44E9-99FF-AA29F1A581DF}" type="datetimeFigureOut">
              <a:rPr lang="en-GB" smtClean="0"/>
              <a:t>18/07/2014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D78C7-0527-4E4D-AD45-714677248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414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4895F-955F-44E9-99FF-AA29F1A581DF}" type="datetimeFigureOut">
              <a:rPr lang="en-GB" smtClean="0"/>
              <a:t>18/07/2014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D78C7-0527-4E4D-AD45-714677248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277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4895F-955F-44E9-99FF-AA29F1A581DF}" type="datetimeFigureOut">
              <a:rPr lang="en-GB" smtClean="0"/>
              <a:t>18/07/2014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D78C7-0527-4E4D-AD45-714677248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987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4895F-955F-44E9-99FF-AA29F1A581DF}" type="datetimeFigureOut">
              <a:rPr lang="en-GB" smtClean="0"/>
              <a:t>18/07/2014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D78C7-0527-4E4D-AD45-714677248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741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4895F-955F-44E9-99FF-AA29F1A581DF}" type="datetimeFigureOut">
              <a:rPr lang="en-GB" smtClean="0"/>
              <a:t>18/07/2014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D78C7-0527-4E4D-AD45-714677248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544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4895F-955F-44E9-99FF-AA29F1A581DF}" type="datetimeFigureOut">
              <a:rPr lang="en-GB" smtClean="0"/>
              <a:t>18/07/2014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D78C7-0527-4E4D-AD45-714677248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709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4895F-955F-44E9-99FF-AA29F1A581DF}" type="datetimeFigureOut">
              <a:rPr lang="en-GB" smtClean="0"/>
              <a:t>18/07/2014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D78C7-0527-4E4D-AD45-714677248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106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4895F-955F-44E9-99FF-AA29F1A581DF}" type="datetimeFigureOut">
              <a:rPr lang="en-GB" smtClean="0"/>
              <a:t>18/07/2014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D78C7-0527-4E4D-AD45-714677248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94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4895F-955F-44E9-99FF-AA29F1A581DF}" type="datetimeFigureOut">
              <a:rPr lang="en-GB" smtClean="0"/>
              <a:t>18/07/2014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D78C7-0527-4E4D-AD45-714677248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586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4895F-955F-44E9-99FF-AA29F1A581DF}" type="datetimeFigureOut">
              <a:rPr lang="en-GB" smtClean="0"/>
              <a:t>18/07/2014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D78C7-0527-4E4D-AD45-714677248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286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4895F-955F-44E9-99FF-AA29F1A581DF}" type="datetimeFigureOut">
              <a:rPr lang="en-GB" smtClean="0"/>
              <a:t>18/07/2014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D78C7-0527-4E4D-AD45-714677248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013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www.google.fr/search?q=homosexuel&amp;um=1&amp;hl=en&amp;safe=vss&amp;sa=N&amp;biw=1024&amp;bih=619&amp;sout=1&amp;tbm=isch&amp;tbas=0&amp;ei=peBGUei6BobC0QXchIEY&amp;ved=0CCQQuAsoBA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anceinfo.fr/societe/le-plus-france-info/quand-le-racisme-se-banalise-l-exemple-du-gard-744425-2012-09-2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28" y="370887"/>
            <a:ext cx="5086350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163" y="4109336"/>
            <a:ext cx="3368473" cy="2669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5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5">
            <a:hlinkClick r:id="rId5"/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63" y="4286211"/>
            <a:ext cx="285750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463" y="152400"/>
            <a:ext cx="3582144" cy="4776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928592"/>
            <a:ext cx="2007096" cy="180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loud 7"/>
          <p:cNvSpPr/>
          <p:nvPr/>
        </p:nvSpPr>
        <p:spPr>
          <a:xfrm>
            <a:off x="2411760" y="2636912"/>
            <a:ext cx="5472608" cy="1894631"/>
          </a:xfrm>
          <a:prstGeom prst="cloud">
            <a:avLst/>
          </a:prstGeom>
          <a:solidFill>
            <a:schemeClr val="bg1">
              <a:alpha val="6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Jusqu’à</a:t>
            </a:r>
            <a:r>
              <a:rPr lang="en-GB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où</a:t>
            </a:r>
            <a:r>
              <a:rPr lang="en-GB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va</a:t>
            </a:r>
            <a:r>
              <a:rPr lang="en-GB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le </a:t>
            </a:r>
            <a:r>
              <a:rPr lang="en-GB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racisme</a:t>
            </a:r>
            <a:r>
              <a:rPr lang="en-GB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? </a:t>
            </a:r>
            <a:endParaRPr lang="en-GB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70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80298"/>
            <a:ext cx="428625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258" y="812950"/>
            <a:ext cx="3600400" cy="5449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7704" y="44624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 </a:t>
            </a:r>
            <a:r>
              <a:rPr lang="en-GB" sz="3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famille</a:t>
            </a:r>
            <a:r>
              <a:rPr lang="en-GB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Le Pen </a:t>
            </a:r>
          </a:p>
        </p:txBody>
      </p:sp>
    </p:spTree>
    <p:extLst>
      <p:ext uri="{BB962C8B-B14F-4D97-AF65-F5344CB8AC3E}">
        <p14:creationId xmlns:p14="http://schemas.microsoft.com/office/powerpoint/2010/main" val="417960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20688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Le deuxième tour des Elections en 2002.</a:t>
            </a:r>
          </a:p>
          <a:p>
            <a:pPr algn="ctr"/>
            <a:r>
              <a:rPr lang="fr-FR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Jean-Marie Le Pen a été battu au deuxième tour contre Jacques Chirac aux élections de 2002</a:t>
            </a:r>
            <a:endParaRPr lang="fr-FR" sz="240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7112" y="2277449"/>
            <a:ext cx="63051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 famille Le Pen se concentre sur le problème de l’immigration, la culture française et traditionnelle , l’Union Européenne, et le taux très élevé du chômage.</a:t>
            </a:r>
          </a:p>
          <a:p>
            <a:endParaRPr lang="fr-F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F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Ce qu’il prône, de fortes restrictions sur le quota de l’immigration, la peine de mort.</a:t>
            </a:r>
          </a:p>
          <a:p>
            <a:r>
              <a:rPr lang="fr-F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Il est fortement opposé à l’avortement, le mariage du même sexe et l’euthanasie.  </a:t>
            </a:r>
            <a:endParaRPr lang="fr-FR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852936"/>
            <a:ext cx="2311524" cy="3078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5733256"/>
            <a:ext cx="5544616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 </a:t>
            </a:r>
            <a:r>
              <a:rPr lang="en-GB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rance aux </a:t>
            </a:r>
            <a:r>
              <a:rPr lang="en-GB" sz="3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français</a:t>
            </a:r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GB" sz="3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85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332656"/>
            <a:ext cx="8784976" cy="331236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sz="4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Pensez</a:t>
            </a:r>
            <a:r>
              <a:rPr lang="en-GB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4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vous</a:t>
            </a:r>
            <a:r>
              <a:rPr lang="en-GB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4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que</a:t>
            </a:r>
            <a:r>
              <a:rPr lang="en-GB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le fait </a:t>
            </a:r>
            <a:r>
              <a:rPr lang="en-GB" sz="4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d’avoir</a:t>
            </a:r>
            <a:r>
              <a:rPr lang="en-GB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le Front National </a:t>
            </a:r>
            <a:r>
              <a:rPr lang="en-GB" sz="4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</a:t>
            </a:r>
            <a:r>
              <a:rPr lang="en-GB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4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populair</a:t>
            </a:r>
            <a:r>
              <a:rPr lang="en-GB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 France </a:t>
            </a:r>
            <a:r>
              <a:rPr lang="en-GB" sz="4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est</a:t>
            </a:r>
            <a:r>
              <a:rPr lang="en-GB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un </a:t>
            </a:r>
            <a:r>
              <a:rPr lang="en-GB" sz="4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signe</a:t>
            </a:r>
            <a:r>
              <a:rPr lang="en-GB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4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d’une</a:t>
            </a:r>
            <a:r>
              <a:rPr lang="en-GB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4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montée</a:t>
            </a:r>
            <a:r>
              <a:rPr lang="en-GB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du </a:t>
            </a:r>
            <a:r>
              <a:rPr lang="en-GB" sz="4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racisme</a:t>
            </a:r>
            <a:r>
              <a:rPr lang="en-GB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  <a:endParaRPr lang="en-GB" sz="4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717032"/>
            <a:ext cx="3838922" cy="291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931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680" y="58614"/>
            <a:ext cx="8686800" cy="1570186"/>
          </a:xfrm>
        </p:spPr>
        <p:txBody>
          <a:bodyPr>
            <a:normAutofit fontScale="90000"/>
          </a:bodyPr>
          <a:lstStyle/>
          <a:p>
            <a:r>
              <a:rPr lang="fr-FR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Être raciste, est que ce n’est pas avoir l’esprit fermé?</a:t>
            </a:r>
            <a:endParaRPr lang="fr-FR" b="1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56" y="1927373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fr-F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Les immigrants rapportent de l’argent à l’économie</a:t>
            </a:r>
          </a:p>
          <a:p>
            <a:r>
              <a:rPr lang="fr-F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Ils nous apportent une société multiculturelle avec de nouvelles traditions, culture, cuisines, coutumes  </a:t>
            </a:r>
          </a:p>
          <a:p>
            <a:r>
              <a:rPr lang="fr-F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Ils nous apportent une histoire.</a:t>
            </a:r>
          </a:p>
          <a:p>
            <a:endParaRPr lang="fr-F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ctr">
              <a:buNone/>
            </a:pPr>
            <a:r>
              <a:rPr lang="fr-F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Pouvez vous donner d’autres exemples?</a:t>
            </a:r>
            <a:endParaRPr lang="fr-F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62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 France </a:t>
            </a:r>
            <a:r>
              <a:rPr lang="en-GB" sz="3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deviendrais-t’elle</a:t>
            </a:r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3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folle</a:t>
            </a:r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  <a:endParaRPr lang="en-GB" sz="3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dirty="0">
                <a:latin typeface="Verdana" pitchFamily="34" charset="0"/>
                <a:ea typeface="Verdana" pitchFamily="34" charset="0"/>
                <a:cs typeface="Verdana" pitchFamily="34" charset="0"/>
              </a:rPr>
              <a:t>Les enquêtes d’opinion sont alors plus parlantes. Selon un sondage Sofres de 2005, 16% des Français jugent que les Juifs ont trop de pouvoir en France, nonobstant ce à quoi ce type de raisonnement conduit. Selon un sondage </a:t>
            </a:r>
            <a:r>
              <a:rPr lang="fr-F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Ifop</a:t>
            </a:r>
            <a:r>
              <a:rPr lang="fr-FR" dirty="0">
                <a:latin typeface="Verdana" pitchFamily="34" charset="0"/>
                <a:ea typeface="Verdana" pitchFamily="34" charset="0"/>
                <a:cs typeface="Verdana" pitchFamily="34" charset="0"/>
              </a:rPr>
              <a:t> de janvier 2011, 42% voient dans l’islam une menace, quand bien même l’écrasante majorité des musulmans de France ne pose rigoureusement aucun problème sociétal. Selon un sondage </a:t>
            </a:r>
            <a:r>
              <a:rPr lang="fr-F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Ifop</a:t>
            </a:r>
            <a:r>
              <a:rPr lang="fr-FR" dirty="0">
                <a:latin typeface="Verdana" pitchFamily="34" charset="0"/>
                <a:ea typeface="Verdana" pitchFamily="34" charset="0"/>
                <a:cs typeface="Verdana" pitchFamily="34" charset="0"/>
              </a:rPr>
              <a:t> de 2012, un Français sur deux est contre l’adoption par des couples homosexuels, ce qui revient à les estimer intrinsèquement inaptes à élever des enfants, parce qu'homosexuels.</a:t>
            </a:r>
            <a:endParaRPr lang="en-GB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en-GB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69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Les </a:t>
            </a: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steréotypes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…. La source du </a:t>
            </a: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problème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  <a:endParaRPr lang="en-GB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À </a:t>
            </a:r>
            <a:r>
              <a:rPr lang="fr-F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Aigues Mortes, petite cité touristique </a:t>
            </a:r>
            <a:r>
              <a:rPr lang="fr-FR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fortifiée dans le sud du Gard. Une petite ville paisible.</a:t>
            </a:r>
            <a:endParaRPr lang="fr-FR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fr-F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C'est </a:t>
            </a:r>
            <a:r>
              <a:rPr lang="fr-FR" dirty="0">
                <a:latin typeface="Verdana" pitchFamily="34" charset="0"/>
                <a:ea typeface="Verdana" pitchFamily="34" charset="0"/>
                <a:cs typeface="Verdana" pitchFamily="34" charset="0"/>
              </a:rPr>
              <a:t>pourtant là que s'est produit début août un fait-divers assez lourd de sens. Un soir de ramadan, une dizaine de jeunes bavardent devant une épicerie. Une voiture s'arrête à leur niveau. Les jeunes sans histoire proposent : "</a:t>
            </a:r>
            <a:r>
              <a:rPr lang="fr-FR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Messieurs-Dames vous avez besoin d'un renseignement ?</a:t>
            </a:r>
            <a:r>
              <a:rPr lang="fr-FR" dirty="0">
                <a:latin typeface="Verdana" pitchFamily="34" charset="0"/>
                <a:ea typeface="Verdana" pitchFamily="34" charset="0"/>
                <a:cs typeface="Verdana" pitchFamily="34" charset="0"/>
              </a:rPr>
              <a:t>". La voiture redémarre aussitôt. </a:t>
            </a:r>
            <a:br>
              <a:rPr lang="fr-FR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dirty="0">
                <a:latin typeface="Verdana" pitchFamily="34" charset="0"/>
                <a:ea typeface="Verdana" pitchFamily="34" charset="0"/>
                <a:cs typeface="Verdana" pitchFamily="34" charset="0"/>
              </a:rPr>
              <a:t>Mais le couple de quadragénaires revient quelques minutes plus tard. Cette fois, ils sont armés d'un fusil de chasse et hurlent des insultes racistes à l'encontre du groupe rassemblé. Elle recharge l'arme. Lui, passablement ivre, tire à plusieurs reprises pendant vingt minutes en direction des jeunes, qui s'enfuient paniqués. La scène s'est produite devant une dizaine de témoins du </a:t>
            </a:r>
            <a:r>
              <a:rPr lang="fr-F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quartier</a:t>
            </a:r>
            <a:r>
              <a:rPr lang="fr-FR" dirty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endParaRPr lang="en-GB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6021288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2"/>
              </a:rPr>
              <a:t>http://</a:t>
            </a:r>
            <a:r>
              <a:rPr lang="en-GB" dirty="0" smtClean="0">
                <a:hlinkClick r:id="rId2"/>
              </a:rPr>
              <a:t>www.franceinfo.fr/societe/le-plus-france-info/quand-le-racisme-se-banalise-l-exemple-du-gard-744425-2012-09-21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43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Ce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qu’il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s’est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passé après</a:t>
            </a:r>
            <a:endParaRPr lang="en-GB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Il y a t’il eu des blessés?</a:t>
            </a:r>
          </a:p>
          <a:p>
            <a:pPr marL="0" indent="0">
              <a:buNone/>
            </a:pP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Quelles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ont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été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les sentences pour le couple </a:t>
            </a: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agé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marL="0" indent="0">
              <a:buNone/>
            </a:pP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Quel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</a:t>
            </a: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été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le choc qui a </a:t>
            </a: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suivit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l’incarcernation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marL="0" indent="0">
              <a:buNone/>
            </a:pP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Est-ce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un incident </a:t>
            </a: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isolé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marL="0" indent="0">
              <a:buNone/>
            </a:pP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Que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s’est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il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passé </a:t>
            </a:r>
            <a:r>
              <a:rPr lang="en-GB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politiquement</a:t>
            </a:r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  <a:endParaRPr lang="fr-F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42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411</Words>
  <Application>Microsoft Office PowerPoint</Application>
  <PresentationFormat>On-screen Show (4:3)</PresentationFormat>
  <Paragraphs>29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Verdana</vt:lpstr>
      <vt:lpstr>Office Theme</vt:lpstr>
      <vt:lpstr>PowerPoint Presentation</vt:lpstr>
      <vt:lpstr>PowerPoint Presentation</vt:lpstr>
      <vt:lpstr>PowerPoint Presentation</vt:lpstr>
      <vt:lpstr>Pensez vous que le fait d’avoir le Front National si populair en France est un signe d’une montée du racisme?</vt:lpstr>
      <vt:lpstr>Être raciste, est que ce n’est pas avoir l’esprit fermé?</vt:lpstr>
      <vt:lpstr>La France deviendrais-t’elle folle?</vt:lpstr>
      <vt:lpstr>Les steréotypes…. La source du problème?</vt:lpstr>
      <vt:lpstr>Ce qu’il s’est passé après</vt:lpstr>
    </vt:vector>
  </TitlesOfParts>
  <Company>RM plc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CTabellion</dc:creator>
  <cp:lastModifiedBy>Patrick Coffey</cp:lastModifiedBy>
  <cp:revision>9</cp:revision>
  <dcterms:created xsi:type="dcterms:W3CDTF">2013-03-18T09:35:45Z</dcterms:created>
  <dcterms:modified xsi:type="dcterms:W3CDTF">2014-07-18T09:49:32Z</dcterms:modified>
</cp:coreProperties>
</file>