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66" r:id="rId3"/>
    <p:sldId id="271" r:id="rId4"/>
    <p:sldId id="257" r:id="rId5"/>
    <p:sldId id="258" r:id="rId6"/>
    <p:sldId id="264" r:id="rId7"/>
    <p:sldId id="259" r:id="rId8"/>
    <p:sldId id="262" r:id="rId9"/>
    <p:sldId id="260" r:id="rId10"/>
    <p:sldId id="261" r:id="rId11"/>
    <p:sldId id="278" r:id="rId12"/>
    <p:sldId id="267" r:id="rId13"/>
    <p:sldId id="279" r:id="rId14"/>
    <p:sldId id="268" r:id="rId15"/>
    <p:sldId id="269" r:id="rId16"/>
    <p:sldId id="275" r:id="rId17"/>
    <p:sldId id="270" r:id="rId18"/>
    <p:sldId id="272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30" autoAdjust="0"/>
    <p:restoredTop sz="86380" autoAdjust="0"/>
  </p:normalViewPr>
  <p:slideViewPr>
    <p:cSldViewPr>
      <p:cViewPr varScale="1">
        <p:scale>
          <a:sx n="73" d="100"/>
          <a:sy n="73" d="100"/>
        </p:scale>
        <p:origin x="-121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32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4A524-45C5-4818-9DCE-8C554375CB65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58130-265A-47BA-BFBB-2ABD7F9C803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58130-265A-47BA-BFBB-2ABD7F9C8032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9FDB-E5C7-4643-B9C4-D3572928ABF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BC59562-CB09-499D-90D6-F087428C78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9FDB-E5C7-4643-B9C4-D3572928ABF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BC59562-CB09-499D-90D6-F087428C78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9FDB-E5C7-4643-B9C4-D3572928ABF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562-CB09-499D-90D6-F087428C78B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9FDB-E5C7-4643-B9C4-D3572928ABF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562-CB09-499D-90D6-F087428C78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9FDB-E5C7-4643-B9C4-D3572928ABF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BC59562-CB09-499D-90D6-F087428C78B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9FDB-E5C7-4643-B9C4-D3572928ABF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562-CB09-499D-90D6-F087428C78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9FDB-E5C7-4643-B9C4-D3572928ABF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562-CB09-499D-90D6-F087428C78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9FDB-E5C7-4643-B9C4-D3572928ABF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562-CB09-499D-90D6-F087428C78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9FDB-E5C7-4643-B9C4-D3572928ABF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562-CB09-499D-90D6-F087428C78B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9FDB-E5C7-4643-B9C4-D3572928ABF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562-CB09-499D-90D6-F087428C78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9FDB-E5C7-4643-B9C4-D3572928ABF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562-CB09-499D-90D6-F087428C78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AAC9FDB-E5C7-4643-B9C4-D3572928ABF9}" type="datetimeFigureOut">
              <a:rPr lang="en-GB" smtClean="0"/>
              <a:pPr/>
              <a:t>01/03/2018</a:t>
            </a:fld>
            <a:endParaRPr lang="en-GB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BC59562-CB09-499D-90D6-F087428C78B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Météo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5400" b="1" dirty="0" smtClean="0">
                <a:solidFill>
                  <a:srgbClr val="FF0000"/>
                </a:solidFill>
              </a:rPr>
              <a:t>Quel temps fait-il?</a:t>
            </a:r>
            <a:endParaRPr lang="fr-FR" sz="5400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weath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0"/>
            <a:ext cx="2664296" cy="3846845"/>
          </a:xfrm>
          <a:prstGeom prst="rect">
            <a:avLst/>
          </a:prstGeo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 </a:t>
            </a:r>
            <a:r>
              <a:rPr lang="en-GB" dirty="0" err="1" smtClean="0"/>
              <a:t>Objectifs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Aujourd’hui on apprend à décrire </a:t>
            </a:r>
            <a:r>
              <a:rPr lang="fr-FR" dirty="0" smtClean="0">
                <a:solidFill>
                  <a:srgbClr val="FF0000"/>
                </a:solidFill>
              </a:rPr>
              <a:t>la météo </a:t>
            </a:r>
            <a:r>
              <a:rPr lang="fr-FR" dirty="0" smtClean="0"/>
              <a:t>en français! </a:t>
            </a:r>
            <a:endParaRPr lang="fr-FR" dirty="0"/>
          </a:p>
        </p:txBody>
      </p:sp>
      <p:pic>
        <p:nvPicPr>
          <p:cNvPr id="4" name="Picture 3" descr="rain-1700515_960_7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2564904"/>
            <a:ext cx="4860032" cy="3645024"/>
          </a:xfrm>
          <a:prstGeom prst="rect">
            <a:avLst/>
          </a:prstGeo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 france</a:t>
            </a:r>
            <a:endParaRPr lang="en-GB" dirty="0"/>
          </a:p>
        </p:txBody>
      </p:sp>
      <p:pic>
        <p:nvPicPr>
          <p:cNvPr id="4" name="Content Placeholder 3" descr="Carte_Météo_France_12_mars_2009_mati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1928" y="1554163"/>
            <a:ext cx="4772544" cy="4525962"/>
          </a:xfr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dirty="0" smtClean="0"/>
              <a:t>Il fait beau</a:t>
            </a:r>
            <a:endParaRPr lang="en-GB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628800"/>
            <a:ext cx="48965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4400" dirty="0" smtClean="0">
              <a:solidFill>
                <a:srgbClr val="FF0000"/>
              </a:solidFill>
            </a:endParaRPr>
          </a:p>
          <a:p>
            <a:endParaRPr lang="fr-FR" sz="4400" dirty="0" smtClean="0">
              <a:solidFill>
                <a:srgbClr val="FF0000"/>
              </a:solidFill>
            </a:endParaRPr>
          </a:p>
          <a:p>
            <a:endParaRPr lang="fr-FR" sz="4400" dirty="0">
              <a:solidFill>
                <a:srgbClr val="FF0000"/>
              </a:solidFill>
            </a:endParaRPr>
          </a:p>
        </p:txBody>
      </p:sp>
      <p:pic>
        <p:nvPicPr>
          <p:cNvPr id="9" name="Picture 8" descr="download (7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28743" y="2204864"/>
            <a:ext cx="4515257" cy="3915721"/>
          </a:xfrm>
          <a:prstGeom prst="rect">
            <a:avLst/>
          </a:prstGeom>
        </p:spPr>
      </p:pic>
      <p:pic>
        <p:nvPicPr>
          <p:cNvPr id="6" name="Picture 5" descr="screen-1903947_960_72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80528" y="1988840"/>
            <a:ext cx="4666536" cy="3076997"/>
          </a:xfrm>
          <a:prstGeom prst="rect">
            <a:avLst/>
          </a:prstGeom>
        </p:spPr>
      </p:pic>
      <p:pic>
        <p:nvPicPr>
          <p:cNvPr id="7" name="Picture 6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dirty="0" smtClean="0"/>
              <a:t>Il fait chaud</a:t>
            </a:r>
            <a:endParaRPr lang="en-GB" sz="4800" dirty="0"/>
          </a:p>
        </p:txBody>
      </p:sp>
      <p:pic>
        <p:nvPicPr>
          <p:cNvPr id="5" name="Content Placeholder 4" descr="image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348880"/>
            <a:ext cx="4504509" cy="2114922"/>
          </a:xfrm>
        </p:spPr>
      </p:pic>
      <p:pic>
        <p:nvPicPr>
          <p:cNvPr id="4" name="Picture 3" descr="download (6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1628800"/>
            <a:ext cx="4782003" cy="3536117"/>
          </a:xfrm>
          <a:prstGeom prst="rect">
            <a:avLst/>
          </a:prstGeom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dirty="0" smtClean="0"/>
              <a:t>Il y a du brouillard</a:t>
            </a:r>
            <a:endParaRPr lang="fr-FR" sz="4800" dirty="0"/>
          </a:p>
        </p:txBody>
      </p:sp>
      <p:pic>
        <p:nvPicPr>
          <p:cNvPr id="4" name="Content Placeholder 3" descr="download (1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576102"/>
            <a:ext cx="6408712" cy="4264707"/>
          </a:xfr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dirty="0" smtClean="0"/>
              <a:t>Il fait froid</a:t>
            </a:r>
            <a:endParaRPr lang="fr-FR" sz="4800" dirty="0"/>
          </a:p>
        </p:txBody>
      </p:sp>
      <p:pic>
        <p:nvPicPr>
          <p:cNvPr id="5" name="Content Placeholder 4" descr="download (8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844824"/>
            <a:ext cx="3528392" cy="4626514"/>
          </a:xfrm>
        </p:spPr>
      </p:pic>
      <p:pic>
        <p:nvPicPr>
          <p:cNvPr id="4" name="Picture 3" descr="cold-34618_960_72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224" y="1124744"/>
            <a:ext cx="3853720" cy="5315476"/>
          </a:xfrm>
          <a:prstGeom prst="rect">
            <a:avLst/>
          </a:prstGeom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Il y a du soleil</a:t>
            </a:r>
            <a:endParaRPr lang="en-GB" dirty="0"/>
          </a:p>
        </p:txBody>
      </p:sp>
      <p:pic>
        <p:nvPicPr>
          <p:cNvPr id="4" name="Picture 3" descr="sun-220187_960_7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1340768"/>
            <a:ext cx="5040560" cy="5005797"/>
          </a:xfrm>
          <a:prstGeom prst="rect">
            <a:avLst/>
          </a:prstGeo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dirty="0" smtClean="0"/>
              <a:t>Il y a du vent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 descr="wind-149701_960_7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1988840"/>
            <a:ext cx="6732240" cy="4235701"/>
          </a:xfrm>
          <a:prstGeom prst="rect">
            <a:avLst/>
          </a:prstGeo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dirty="0" smtClean="0"/>
              <a:t>Il y a des orages</a:t>
            </a:r>
            <a:endParaRPr lang="fr-FR" sz="4800" dirty="0"/>
          </a:p>
        </p:txBody>
      </p:sp>
      <p:pic>
        <p:nvPicPr>
          <p:cNvPr id="4" name="Content Placeholder 3" descr="120px-Weather-sun-thorm.sv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11960" y="1628800"/>
            <a:ext cx="4752528" cy="4752528"/>
          </a:xfrm>
        </p:spPr>
      </p:pic>
      <p:pic>
        <p:nvPicPr>
          <p:cNvPr id="5" name="Picture 4" descr="download (1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916832"/>
            <a:ext cx="4458945" cy="3570709"/>
          </a:xfrm>
          <a:prstGeom prst="rect">
            <a:avLst/>
          </a:prstGeom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Il y a des </a:t>
            </a:r>
            <a:r>
              <a:rPr lang="en-GB" dirty="0" err="1" smtClean="0"/>
              <a:t>tempetes</a:t>
            </a:r>
            <a:endParaRPr lang="en-GB" dirty="0"/>
          </a:p>
        </p:txBody>
      </p:sp>
      <p:pic>
        <p:nvPicPr>
          <p:cNvPr id="4" name="Content Placeholder 3" descr="lightning-311367_960_720 (1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08804" y="1554163"/>
            <a:ext cx="6278791" cy="4525962"/>
          </a:xfr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Il est nuageux</a:t>
            </a:r>
            <a:endParaRPr lang="fr-FR" dirty="0"/>
          </a:p>
        </p:txBody>
      </p:sp>
      <p:pic>
        <p:nvPicPr>
          <p:cNvPr id="4" name="Content Placeholder 3" descr="download (1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1556792"/>
            <a:ext cx="4667771" cy="4667771"/>
          </a:xfr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Il neige</a:t>
            </a:r>
            <a:endParaRPr lang="en-GB" dirty="0"/>
          </a:p>
        </p:txBody>
      </p:sp>
      <p:pic>
        <p:nvPicPr>
          <p:cNvPr id="4" name="Content Placeholder 3" descr="download (1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4008" y="1916832"/>
            <a:ext cx="4231956" cy="3637384"/>
          </a:xfrm>
        </p:spPr>
      </p:pic>
      <p:pic>
        <p:nvPicPr>
          <p:cNvPr id="5" name="Picture 4" descr="download (1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916832"/>
            <a:ext cx="3672408" cy="3528078"/>
          </a:xfrm>
          <a:prstGeom prst="rect">
            <a:avLst/>
          </a:prstGeom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Qu’est-ce-que on porte </a:t>
            </a:r>
            <a:r>
              <a:rPr lang="en-GB" dirty="0" err="1" smtClean="0"/>
              <a:t>quand</a:t>
            </a:r>
            <a:r>
              <a:rPr lang="en-GB" dirty="0" smtClean="0"/>
              <a:t>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Il y a du soleil?</a:t>
            </a:r>
          </a:p>
          <a:p>
            <a:endParaRPr lang="en-GB" b="1" dirty="0" smtClean="0"/>
          </a:p>
          <a:p>
            <a:r>
              <a:rPr lang="en-GB" dirty="0" smtClean="0"/>
              <a:t>On porte des lunettes de soleil,</a:t>
            </a:r>
          </a:p>
          <a:p>
            <a:pPr>
              <a:buNone/>
            </a:pPr>
            <a:r>
              <a:rPr lang="en-GB" dirty="0" smtClean="0"/>
              <a:t>un chemise sans manches et</a:t>
            </a:r>
          </a:p>
          <a:p>
            <a:pPr>
              <a:buNone/>
            </a:pPr>
            <a:r>
              <a:rPr lang="en-GB" dirty="0" smtClean="0"/>
              <a:t>un short!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5" name="Picture 4" descr="download (9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2" y="1412776"/>
            <a:ext cx="3024336" cy="4704522"/>
          </a:xfrm>
          <a:prstGeom prst="rect">
            <a:avLst/>
          </a:prstGeom>
        </p:spPr>
      </p:pic>
      <p:pic>
        <p:nvPicPr>
          <p:cNvPr id="6" name="Picture 5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Qu’est-ce-que on porte </a:t>
            </a:r>
            <a:r>
              <a:rPr lang="en-GB" dirty="0" err="1" smtClean="0"/>
              <a:t>quand</a:t>
            </a:r>
            <a:r>
              <a:rPr lang="en-GB" dirty="0" smtClean="0"/>
              <a:t>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</a:rPr>
              <a:t>Il pluie?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On porte un imperméable!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4" name="Picture 3" descr="1393238041291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1988840"/>
            <a:ext cx="3187088" cy="4085328"/>
          </a:xfrm>
          <a:prstGeom prst="rect">
            <a:avLst/>
          </a:prstGeo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Qu’est-ce-que on porte </a:t>
            </a:r>
            <a:r>
              <a:rPr lang="en-GB" dirty="0" err="1" smtClean="0"/>
              <a:t>quand</a:t>
            </a:r>
            <a:r>
              <a:rPr lang="en-GB" dirty="0" smtClean="0"/>
              <a:t>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</a:rPr>
              <a:t>Il neige?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On porte des gants, un chapeau et une écharpe!</a:t>
            </a:r>
            <a:endParaRPr lang="fr-FR" dirty="0"/>
          </a:p>
        </p:txBody>
      </p:sp>
      <p:pic>
        <p:nvPicPr>
          <p:cNvPr id="4" name="Picture 3" descr="snowman-160884_960_7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6628" y="3284984"/>
            <a:ext cx="2681976" cy="3284052"/>
          </a:xfrm>
          <a:prstGeom prst="rect">
            <a:avLst/>
          </a:prstGeo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petit </a:t>
            </a:r>
            <a:r>
              <a:rPr lang="en-GB" dirty="0" smtClean="0"/>
              <a:t>poème 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i="1" dirty="0" smtClean="0"/>
              <a:t>Utilisiez vos dictionnaires pour remplir les blancs!</a:t>
            </a:r>
          </a:p>
          <a:p>
            <a:endParaRPr lang="fr-FR" dirty="0" smtClean="0"/>
          </a:p>
          <a:p>
            <a:r>
              <a:rPr lang="fr-FR" dirty="0" smtClean="0"/>
              <a:t>Il fait froid comme __________</a:t>
            </a:r>
          </a:p>
          <a:p>
            <a:r>
              <a:rPr lang="fr-FR" dirty="0" smtClean="0"/>
              <a:t>Il fait chaud comme ___________</a:t>
            </a:r>
          </a:p>
          <a:p>
            <a:r>
              <a:rPr lang="fr-FR" dirty="0" smtClean="0"/>
              <a:t>Il fait beau comme ____________</a:t>
            </a:r>
          </a:p>
          <a:p>
            <a:r>
              <a:rPr lang="fr-FR" dirty="0" smtClean="0"/>
              <a:t>Il fait gris comme _____________</a:t>
            </a:r>
          </a:p>
          <a:p>
            <a:r>
              <a:rPr lang="fr-FR" dirty="0" smtClean="0"/>
              <a:t>Il pluie comme _________</a:t>
            </a:r>
            <a:endParaRPr lang="fr-FR" dirty="0"/>
          </a:p>
        </p:txBody>
      </p:sp>
      <p:pic>
        <p:nvPicPr>
          <p:cNvPr id="4" name="Picture 3" descr="rainbow-156505_960_7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2060848"/>
            <a:ext cx="3059832" cy="1600037"/>
          </a:xfrm>
          <a:prstGeom prst="rect">
            <a:avLst/>
          </a:prstGeo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 idioms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i="1" dirty="0" smtClean="0">
                <a:solidFill>
                  <a:srgbClr val="FF0000"/>
                </a:solidFill>
              </a:rPr>
              <a:t>Devinez la signification des expressions idiomatiques suivantes.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1) Il pleut des cordes</a:t>
            </a:r>
          </a:p>
          <a:p>
            <a:pPr>
              <a:buNone/>
            </a:pPr>
            <a:r>
              <a:rPr lang="en-GB" dirty="0" smtClean="0"/>
              <a:t>2)</a:t>
            </a:r>
            <a:r>
              <a:rPr lang="fr-FR" dirty="0" smtClean="0"/>
              <a:t> Il fait un froid de canard</a:t>
            </a:r>
          </a:p>
          <a:p>
            <a:pPr>
              <a:buNone/>
            </a:pPr>
            <a:r>
              <a:rPr lang="fr-FR" dirty="0" smtClean="0"/>
              <a:t>3) Il fait un soleil de plomb</a:t>
            </a:r>
          </a:p>
          <a:p>
            <a:pPr>
              <a:buNone/>
            </a:pPr>
            <a:r>
              <a:rPr lang="fr-FR" dirty="0" smtClean="0"/>
              <a:t>4) Il fait un temps de chien</a:t>
            </a:r>
          </a:p>
          <a:p>
            <a:pPr>
              <a:buNone/>
            </a:pPr>
            <a:r>
              <a:rPr lang="fr-FR" dirty="0" smtClean="0"/>
              <a:t>5) Une pluie battante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en-GB" dirty="0"/>
          </a:p>
        </p:txBody>
      </p:sp>
      <p:pic>
        <p:nvPicPr>
          <p:cNvPr id="4" name="Picture 3" descr="cartoon-1841928_960_7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33137" y="1556792"/>
            <a:ext cx="4610863" cy="3905672"/>
          </a:xfrm>
          <a:prstGeom prst="rect">
            <a:avLst/>
          </a:prstGeo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788040"/>
            <a:ext cx="1979712" cy="827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 solutions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1) Il pleut des cordes: </a:t>
            </a:r>
            <a:r>
              <a:rPr lang="en-GB" dirty="0" smtClean="0"/>
              <a:t>It’s lashing rain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2) Il fait un froid de canard</a:t>
            </a:r>
            <a:r>
              <a:rPr lang="en-GB" dirty="0" smtClean="0"/>
              <a:t>: It’s freezing cold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3) Il fait un soleil de plomb: </a:t>
            </a:r>
            <a:r>
              <a:rPr lang="en-GB" dirty="0" smtClean="0"/>
              <a:t>The sun is blazing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4) Il fait un temps de chien:</a:t>
            </a:r>
            <a:r>
              <a:rPr lang="en-GB" dirty="0" smtClean="0"/>
              <a:t> It’s a horrible day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5) Une pluie battante: </a:t>
            </a:r>
            <a:r>
              <a:rPr lang="en-GB" dirty="0" smtClean="0"/>
              <a:t>Pouring rain</a:t>
            </a:r>
          </a:p>
          <a:p>
            <a:endParaRPr lang="en-GB" dirty="0"/>
          </a:p>
        </p:txBody>
      </p:sp>
      <p:pic>
        <p:nvPicPr>
          <p:cNvPr id="4" name="Picture 3" descr="cartoon-313603_960_7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4149080"/>
            <a:ext cx="2597100" cy="2470161"/>
          </a:xfrm>
          <a:prstGeom prst="rect">
            <a:avLst/>
          </a:prstGeom>
        </p:spPr>
      </p:pic>
      <p:pic>
        <p:nvPicPr>
          <p:cNvPr id="5" name="Picture 4" descr="download (4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6030743"/>
            <a:ext cx="1979712" cy="827257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1464</TotalTime>
  <Words>256</Words>
  <Application>Microsoft Office PowerPoint</Application>
  <PresentationFormat>On-screen Show (4:3)</PresentationFormat>
  <Paragraphs>58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Trek</vt:lpstr>
      <vt:lpstr>La Météo</vt:lpstr>
      <vt:lpstr>Les Objectifs</vt:lpstr>
      <vt:lpstr>La france</vt:lpstr>
      <vt:lpstr>Il fait beau</vt:lpstr>
      <vt:lpstr>Il fait chaud</vt:lpstr>
      <vt:lpstr>Il y a du brouillard</vt:lpstr>
      <vt:lpstr>Il fait froid</vt:lpstr>
      <vt:lpstr>Il y a du soleil</vt:lpstr>
      <vt:lpstr>Il y a du vent</vt:lpstr>
      <vt:lpstr>Il y a des orages</vt:lpstr>
      <vt:lpstr>Il y a des tempetes</vt:lpstr>
      <vt:lpstr>Il est nuageux</vt:lpstr>
      <vt:lpstr>Il neige</vt:lpstr>
      <vt:lpstr>Qu’est-ce-que on porte quand...</vt:lpstr>
      <vt:lpstr>Qu’est-ce-que on porte quand...</vt:lpstr>
      <vt:lpstr>Qu’est-ce-que on porte quand...</vt:lpstr>
      <vt:lpstr>Un petit poème </vt:lpstr>
      <vt:lpstr>Les idioms</vt:lpstr>
      <vt:lpstr>Les solutions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Météo</dc:title>
  <dc:creator>User</dc:creator>
  <cp:lastModifiedBy>User</cp:lastModifiedBy>
  <cp:revision>14</cp:revision>
  <dcterms:created xsi:type="dcterms:W3CDTF">2018-02-16T12:00:33Z</dcterms:created>
  <dcterms:modified xsi:type="dcterms:W3CDTF">2018-03-01T11:35:28Z</dcterms:modified>
</cp:coreProperties>
</file>